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96F6F8-57A9-482D-9C02-4524F40BD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3D7B154-990A-419E-98F8-566307F60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0B11DB-474F-4C43-995C-FA7C49CA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232009-48BF-4A9B-92CF-3B66A510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7CF778-55AA-40C8-BFDE-10D9370C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78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CD3ED5-4B57-445F-BC65-7C1C03BD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B812C5-AFA0-4E42-81B7-CE0AE197E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E09C17-A3ED-4A4C-A966-47B09F20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CBE0F3-E837-4035-A625-78B144B7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712EB1-2F5D-40A2-B4ED-1760DD40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15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C0F1CFC-C812-4EAE-B903-B4C377E37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2F6CFE9-4780-4A0E-BF71-C3A7A569B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3E5AD3-4EC8-441F-9B94-4433DB71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7F72C4-721A-44D0-8202-212196BE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9B0DD9-D77A-4853-9122-ACE911E5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8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DBA5D9-FC96-4A2F-A9D0-DD4C4726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D4B764-F7D7-4363-A07B-76D594843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DF4BCA-BE4F-4CB1-8A9D-1216DFF0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C425ED-558B-4ED0-9DE2-78FF31A8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E17822-56FA-4151-8EB7-75F0A05A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15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0988A-A4F3-4D78-A4D7-F74B9751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F2A471-7C85-4F6B-8FB0-6D8952318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6001C2-5B5E-4850-A296-CB0E48E6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6E9900-AF76-476A-85A4-C8FC6C4B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3312E1-D2D6-4514-997C-C2175F6A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81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20012A-7F29-48E3-A2D2-B7FDB757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5CA048-748B-4606-A198-B88E8D92E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20D021-7891-4E63-8842-35916C281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99FF12-A509-43C2-8400-895513E4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43DE94-1DF0-4865-832B-A4DB3A57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B63119B-5AE3-46BF-B509-ECFB3A51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8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DBAF18-300E-4DF3-8C33-8BDD9D0E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FFBDD2-95EA-47EC-88C3-BEF95243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B7FB47-C2EB-4557-9AF7-CE40A7805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E238F9-15DF-4107-9596-70C21DD6F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24CFDFB-ABC3-481D-8067-665054E4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5ECE9B-F1E3-455B-9C0D-739D4D90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31420C4-5580-48C3-A8B1-2FC249DEF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CEBA23B-B20D-4AA1-8D8F-D811F648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971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B5F6FD-5480-4A8A-8ED6-5D73DAB7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E2FDC55-9266-4246-8F41-2CFC1EB5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069FD5-C6D0-4A45-AEB2-E17FB0D9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5DEFFD2-6C78-4BB0-8BE6-731AB764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5953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1CAA390-816C-4477-8295-EF053E98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794F26F-E39C-4A32-A6E5-2E88FEC6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4012C9-15AC-4CEC-83AF-7887DACCE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99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8A885A-C981-47FF-90C9-A0A4A9AE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B4034A-71E2-4580-BFA4-2DF0EB74E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0D6D32-8EA1-45EE-AD74-9C89A9526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A789650-0BEE-498C-A225-FF54910D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2A88D9-9717-4AF5-B9A2-6A72B7FD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92D00D-87E3-446E-BAF0-019C53E6B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45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AFDFF2-50AA-4CFC-AAF6-1D927BC4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E02E840-3DCB-46A1-8CE9-7A0F04A40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804F33-9EE3-477F-A438-076C056A0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B2C06E-43DE-486F-8474-3276106D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F73518-AF55-42E9-AAAB-B1404F0C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23426C-80F6-4DBC-9D6F-85EB026B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45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4A6CB51-8AB2-4524-9E35-A1486076F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C4F7E0-D791-4A96-BF59-95967E41B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720907-F117-45D9-B2EC-451EA3110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47427-10FE-4F5F-BA5A-F07378A50141}" type="datetimeFigureOut">
              <a:rPr kumimoji="1" lang="ja-JP" altLang="en-US" smtClean="0"/>
              <a:t>2020/8/11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AB2483-4778-4667-ADEC-02DD9BE96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7B40B8-76F4-4A4F-87C7-DBF25C53D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665FE-11F0-4A23-94F2-CDC8F4F049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88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7D95D7-72C7-4418-8C9E-BE1BD2B36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かわまか注文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8E67CB-139C-4AB8-AC1B-088EA6DC2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516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48" y="722217"/>
            <a:ext cx="4937621" cy="6047699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451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48" y="722217"/>
            <a:ext cx="4937621" cy="6047699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502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48" y="722217"/>
            <a:ext cx="4937621" cy="6047699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5133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48" y="722217"/>
            <a:ext cx="4937621" cy="6047699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264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490" y="722217"/>
            <a:ext cx="4598879" cy="6047699"/>
          </a:xfrm>
        </p:spPr>
        <p:txBody>
          <a:bodyPr/>
          <a:lstStyle/>
          <a:p>
            <a:r>
              <a:rPr kumimoji="1" lang="ja-JP" altLang="en-US" dirty="0"/>
              <a:t>ヤフーショッピングの</a:t>
            </a:r>
            <a:r>
              <a:rPr kumimoji="1" lang="en-US" altLang="ja-JP" dirty="0"/>
              <a:t>【</a:t>
            </a:r>
            <a:r>
              <a:rPr kumimoji="1" lang="ja-JP" altLang="en-US" dirty="0"/>
              <a:t>かわいいプリントマカロンショップ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アカウントから注文が入ってきます。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B42898-8038-464B-A078-6C430AFED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714" r="5101" b="13877"/>
          <a:stretch/>
        </p:blipFill>
        <p:spPr>
          <a:xfrm>
            <a:off x="0" y="763398"/>
            <a:ext cx="7321767" cy="348964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103D690-82A3-4A80-848C-CFC1F56B7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4" t="72430" r="42918" b="12950"/>
          <a:stretch/>
        </p:blipFill>
        <p:spPr>
          <a:xfrm>
            <a:off x="0" y="4184285"/>
            <a:ext cx="4937621" cy="15837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35B36A3-5209-4799-A40D-7C8F3BBED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2" t="16281" r="38285" b="71815"/>
          <a:stretch/>
        </p:blipFill>
        <p:spPr>
          <a:xfrm>
            <a:off x="3370348" y="5517051"/>
            <a:ext cx="2815848" cy="11551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7F0BBD-56C2-4E64-81A6-BAA4A0F35320}"/>
              </a:ext>
            </a:extLst>
          </p:cNvPr>
          <p:cNvSpPr/>
          <p:nvPr/>
        </p:nvSpPr>
        <p:spPr>
          <a:xfrm>
            <a:off x="3508310" y="1268963"/>
            <a:ext cx="1063690" cy="398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9F30FE-71F2-4F3C-8284-8335D15237AF}"/>
              </a:ext>
            </a:extLst>
          </p:cNvPr>
          <p:cNvSpPr/>
          <p:nvPr/>
        </p:nvSpPr>
        <p:spPr>
          <a:xfrm>
            <a:off x="3370348" y="3895775"/>
            <a:ext cx="1063690" cy="398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177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r>
              <a:rPr kumimoji="1" lang="ja-JP" altLang="en-US" dirty="0"/>
              <a:t>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132" y="722217"/>
            <a:ext cx="4393606" cy="6047699"/>
          </a:xfrm>
        </p:spPr>
        <p:txBody>
          <a:bodyPr/>
          <a:lstStyle/>
          <a:p>
            <a:r>
              <a:rPr kumimoji="1" lang="ja-JP" altLang="en-US" dirty="0"/>
              <a:t>お客様の希望のプリントデザインを確認。</a:t>
            </a:r>
            <a:endParaRPr kumimoji="1" lang="en-US" altLang="ja-JP" dirty="0"/>
          </a:p>
          <a:p>
            <a:r>
              <a:rPr lang="ja-JP" altLang="en-US" dirty="0"/>
              <a:t>この場合</a:t>
            </a:r>
            <a:r>
              <a:rPr lang="en-US" altLang="ja-JP" dirty="0"/>
              <a:t>【</a:t>
            </a:r>
            <a:r>
              <a:rPr lang="ja-JP" altLang="en-US" dirty="0"/>
              <a:t>誕生日</a:t>
            </a:r>
            <a:r>
              <a:rPr lang="en-US" altLang="ja-JP" dirty="0"/>
              <a:t>A】</a:t>
            </a:r>
            <a:r>
              <a:rPr kumimoji="0" lang="ja-JP" altLang="ja-JP" dirty="0">
                <a:solidFill>
                  <a:srgbClr val="242424"/>
                </a:solidFill>
                <a:latin typeface="Arial Unicode MS" panose="020B0604020202020204" pitchFamily="50" charset="-128"/>
                <a:ea typeface="-apple-system"/>
              </a:rPr>
              <a:t>【か】【れ】【ん】【１４】</a:t>
            </a:r>
            <a:r>
              <a:rPr lang="ja-JP" altLang="en-US" dirty="0"/>
              <a:t>がデザインになります。</a:t>
            </a:r>
            <a:endParaRPr lang="en-US" altLang="ja-JP" dirty="0"/>
          </a:p>
          <a:p>
            <a:r>
              <a:rPr kumimoji="1" lang="ja-JP" altLang="en-US" dirty="0"/>
              <a:t>チャットワークの</a:t>
            </a:r>
            <a:r>
              <a:rPr kumimoji="1" lang="en-US" altLang="ja-JP" dirty="0"/>
              <a:t>【</a:t>
            </a:r>
            <a:r>
              <a:rPr kumimoji="1" lang="ja-JP" altLang="en-US" dirty="0"/>
              <a:t>デザイン相談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でデザイナーにデザイン作成を依頼。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9E4BBD-9EAD-48A2-948D-2BFBF0EFB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2" t="50371" r="37720" b="35439"/>
          <a:stretch/>
        </p:blipFill>
        <p:spPr>
          <a:xfrm>
            <a:off x="196998" y="1793577"/>
            <a:ext cx="7147136" cy="195248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BE37A62-4293-4023-A372-DB0D495AE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4" t="50000" r="26111" b="24115"/>
          <a:stretch/>
        </p:blipFill>
        <p:spPr>
          <a:xfrm>
            <a:off x="71189" y="4443693"/>
            <a:ext cx="8658500" cy="211083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983A3C3-F090-4B4E-AAC7-D1C3379E74F8}"/>
              </a:ext>
            </a:extLst>
          </p:cNvPr>
          <p:cNvSpPr/>
          <p:nvPr/>
        </p:nvSpPr>
        <p:spPr>
          <a:xfrm>
            <a:off x="395112" y="1873956"/>
            <a:ext cx="2212622" cy="4854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922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r>
              <a:rPr lang="ja-JP" altLang="en-US" dirty="0"/>
              <a:t>③商品ページの見方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48" y="722217"/>
            <a:ext cx="4937621" cy="6047699"/>
          </a:xfrm>
        </p:spPr>
        <p:txBody>
          <a:bodyPr/>
          <a:lstStyle/>
          <a:p>
            <a:r>
              <a:rPr kumimoji="1" lang="en-US" altLang="ja-JP" dirty="0"/>
              <a:t>Yahoo</a:t>
            </a:r>
            <a:r>
              <a:rPr kumimoji="1" lang="ja-JP" altLang="en-US" dirty="0"/>
              <a:t>！ストアクリエイター</a:t>
            </a:r>
            <a:r>
              <a:rPr kumimoji="1" lang="en-US" altLang="ja-JP" dirty="0"/>
              <a:t>Pro</a:t>
            </a:r>
            <a:r>
              <a:rPr lang="ja-JP" altLang="en-US" dirty="0"/>
              <a:t>のアカウントを</a:t>
            </a:r>
            <a:r>
              <a:rPr lang="en-US" altLang="ja-JP" dirty="0"/>
              <a:t>【kawaii-print-macaron】</a:t>
            </a:r>
            <a:r>
              <a:rPr lang="ja-JP" altLang="en-US" dirty="0"/>
              <a:t>に切り替える。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707F27-8CC6-4E88-9638-A42D05E54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8" r="71759" b="65104"/>
          <a:stretch/>
        </p:blipFill>
        <p:spPr>
          <a:xfrm>
            <a:off x="128631" y="2047088"/>
            <a:ext cx="6559351" cy="339795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C04BE4-64C4-4132-8CBA-2A0BCD5AD568}"/>
              </a:ext>
            </a:extLst>
          </p:cNvPr>
          <p:cNvSpPr/>
          <p:nvPr/>
        </p:nvSpPr>
        <p:spPr>
          <a:xfrm>
            <a:off x="279917" y="4124131"/>
            <a:ext cx="1660849" cy="2519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61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r>
              <a:rPr kumimoji="1" lang="ja-JP" altLang="en-US" dirty="0"/>
              <a:t>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48" y="722217"/>
            <a:ext cx="4937621" cy="6047699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注文管理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に入ります。</a:t>
            </a:r>
            <a:endParaRPr kumimoji="1" lang="en-US" altLang="ja-JP" dirty="0"/>
          </a:p>
          <a:p>
            <a:r>
              <a:rPr lang="ja-JP" altLang="en-US" dirty="0"/>
              <a:t>次に</a:t>
            </a:r>
            <a:r>
              <a:rPr lang="en-US" altLang="ja-JP" dirty="0"/>
              <a:t>【</a:t>
            </a:r>
            <a:r>
              <a:rPr lang="ja-JP" altLang="en-US" dirty="0"/>
              <a:t>出荷待ち</a:t>
            </a:r>
            <a:r>
              <a:rPr lang="en-US" altLang="ja-JP" dirty="0"/>
              <a:t>】</a:t>
            </a: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3640BC-F098-47C2-839E-AF3603EA4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05" b="66502"/>
          <a:stretch/>
        </p:blipFill>
        <p:spPr>
          <a:xfrm>
            <a:off x="926976" y="488503"/>
            <a:ext cx="5607698" cy="220026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16C333B-F8D5-4647-BAA0-5C3EC3B4F91E}"/>
              </a:ext>
            </a:extLst>
          </p:cNvPr>
          <p:cNvSpPr/>
          <p:nvPr/>
        </p:nvSpPr>
        <p:spPr>
          <a:xfrm>
            <a:off x="1231641" y="1922106"/>
            <a:ext cx="662474" cy="326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8895DE-114F-40DB-A8CA-537A1E19E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20" r="53316" b="46123"/>
          <a:stretch/>
        </p:blipFill>
        <p:spPr>
          <a:xfrm>
            <a:off x="364066" y="3065306"/>
            <a:ext cx="6789673" cy="282717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98D684-D6EB-407A-A009-719DDEA0AB25}"/>
              </a:ext>
            </a:extLst>
          </p:cNvPr>
          <p:cNvSpPr/>
          <p:nvPr/>
        </p:nvSpPr>
        <p:spPr>
          <a:xfrm>
            <a:off x="1558213" y="3769567"/>
            <a:ext cx="541176" cy="223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39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r>
              <a:rPr kumimoji="1" lang="ja-JP" altLang="en-US" dirty="0"/>
              <a:t>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48" y="722217"/>
            <a:ext cx="4937621" cy="6047699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注文</a:t>
            </a:r>
            <a:r>
              <a:rPr kumimoji="1" lang="en-US" altLang="ja-JP" dirty="0"/>
              <a:t>ID】</a:t>
            </a:r>
            <a:r>
              <a:rPr kumimoji="1" lang="ja-JP" altLang="en-US" dirty="0"/>
              <a:t>をクリックすると注文詳細のページに飛ぶので、下にスクロールする。</a:t>
            </a:r>
            <a:endParaRPr kumimoji="1" lang="en-US" altLang="ja-JP" dirty="0"/>
          </a:p>
          <a:p>
            <a:r>
              <a:rPr lang="en-US" altLang="ja-JP" dirty="0"/>
              <a:t>【</a:t>
            </a:r>
            <a:r>
              <a:rPr lang="ja-JP" altLang="en-US" dirty="0"/>
              <a:t>商品名</a:t>
            </a:r>
            <a:r>
              <a:rPr lang="en-US" altLang="ja-JP" dirty="0"/>
              <a:t>】</a:t>
            </a:r>
            <a:r>
              <a:rPr lang="ja-JP" altLang="en-US" dirty="0"/>
              <a:t>が出てくるのでクリックすると商品ページに飛びます。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35C8C9-83F6-47E2-BBF3-272523310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18" r="54537" b="30371"/>
          <a:stretch/>
        </p:blipFill>
        <p:spPr>
          <a:xfrm>
            <a:off x="376910" y="894645"/>
            <a:ext cx="6415328" cy="24694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7140692-284D-4BDA-9208-C65895675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2" t="36214" r="44815" b="34486"/>
          <a:stretch/>
        </p:blipFill>
        <p:spPr>
          <a:xfrm>
            <a:off x="361244" y="4052710"/>
            <a:ext cx="6632729" cy="24045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65736FB-EFE4-413C-9D9F-903ECA6DF906}"/>
              </a:ext>
            </a:extLst>
          </p:cNvPr>
          <p:cNvSpPr/>
          <p:nvPr/>
        </p:nvSpPr>
        <p:spPr>
          <a:xfrm flipV="1">
            <a:off x="711200" y="2248677"/>
            <a:ext cx="1286933" cy="325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F232A08-E5BB-4450-AD02-943E21C1BD75}"/>
              </a:ext>
            </a:extLst>
          </p:cNvPr>
          <p:cNvSpPr/>
          <p:nvPr/>
        </p:nvSpPr>
        <p:spPr>
          <a:xfrm>
            <a:off x="598311" y="4820356"/>
            <a:ext cx="1083733" cy="496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4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1224470" cy="63756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⑥商品ページに記載の既存デザイン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342" y="4009938"/>
            <a:ext cx="947955" cy="1367405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BAFC08-D662-41F4-B66C-7663A3B8F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1" t="16871" r="27372" b="14014"/>
          <a:stretch/>
        </p:blipFill>
        <p:spPr>
          <a:xfrm>
            <a:off x="58723" y="637564"/>
            <a:ext cx="3650690" cy="39882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83AB3F4-9347-45F2-9330-BB1177B21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9" t="20000" r="25689" b="11973"/>
          <a:stretch/>
        </p:blipFill>
        <p:spPr>
          <a:xfrm>
            <a:off x="3631798" y="2848062"/>
            <a:ext cx="3835143" cy="3850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3DD4FDA-E381-425C-BFB8-689062603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75" t="16514" r="29404" b="10704"/>
          <a:stretch/>
        </p:blipFill>
        <p:spPr>
          <a:xfrm>
            <a:off x="7625593" y="637564"/>
            <a:ext cx="4001549" cy="49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r>
              <a:rPr kumimoji="1" lang="ja-JP" altLang="en-US" dirty="0"/>
              <a:t>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48" y="722217"/>
            <a:ext cx="4937621" cy="6047699"/>
          </a:xfrm>
        </p:spPr>
        <p:txBody>
          <a:bodyPr/>
          <a:lstStyle/>
          <a:p>
            <a:r>
              <a:rPr kumimoji="1" lang="ja-JP" altLang="en-US" dirty="0"/>
              <a:t>デザイナーから印刷データの作成完了連絡が来たら、お客様に画像をお送りして了承の確認をします。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D6BE099-BBE5-44BE-97C8-2CCF99960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60" r="53316" b="14694"/>
          <a:stretch/>
        </p:blipFill>
        <p:spPr>
          <a:xfrm>
            <a:off x="2388636" y="3152926"/>
            <a:ext cx="4808711" cy="370507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AA346D5-56FF-4F17-A074-9E4B8E31D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25" r="63036" b="38232"/>
          <a:stretch/>
        </p:blipFill>
        <p:spPr>
          <a:xfrm>
            <a:off x="135292" y="722217"/>
            <a:ext cx="5379099" cy="23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1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BEFAC-B53C-4540-8BD4-5E411E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339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940F-F71E-4CC8-88AA-CB706AA4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48" y="722217"/>
            <a:ext cx="4937621" cy="6047699"/>
          </a:xfrm>
        </p:spPr>
        <p:txBody>
          <a:bodyPr/>
          <a:lstStyle/>
          <a:p>
            <a:r>
              <a:rPr kumimoji="1" lang="ja-JP" altLang="en-US" dirty="0"/>
              <a:t>お客様から了承連絡があったら、</a:t>
            </a:r>
            <a:r>
              <a:rPr kumimoji="1" lang="en-US" altLang="ja-JP" dirty="0"/>
              <a:t>focetta</a:t>
            </a:r>
            <a:r>
              <a:rPr kumimoji="1" lang="ja-JP" altLang="en-US" dirty="0"/>
              <a:t>ドキュメントのファイル名を</a:t>
            </a:r>
            <a:r>
              <a:rPr kumimoji="1" lang="en-US" altLang="ja-JP" dirty="0"/>
              <a:t>【</a:t>
            </a:r>
            <a:r>
              <a:rPr lang="ja-JP" altLang="en-US" dirty="0"/>
              <a:t>デザイン依頼中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完了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に変更します。</a:t>
            </a:r>
            <a:endParaRPr kumimoji="1" lang="en-US" altLang="ja-JP" dirty="0"/>
          </a:p>
          <a:p>
            <a:r>
              <a:rPr lang="en-US" altLang="ja-JP" dirty="0"/>
              <a:t>NE</a:t>
            </a:r>
            <a:r>
              <a:rPr lang="ja-JP" altLang="en-US" dirty="0"/>
              <a:t>の作業用欄内も</a:t>
            </a:r>
            <a:r>
              <a:rPr lang="en-US" altLang="ja-JP" dirty="0"/>
              <a:t>【</a:t>
            </a:r>
            <a:r>
              <a:rPr lang="ja-JP" altLang="en-US" dirty="0"/>
              <a:t>→了承済み</a:t>
            </a:r>
            <a:r>
              <a:rPr lang="en-US" altLang="ja-JP" dirty="0"/>
              <a:t>】</a:t>
            </a:r>
            <a:r>
              <a:rPr lang="ja-JP" altLang="en-US" dirty="0"/>
              <a:t>の旨を記載して重要チェックのチェック外して、</a:t>
            </a:r>
            <a:r>
              <a:rPr lang="en-US" altLang="ja-JP" dirty="0"/>
              <a:t>【</a:t>
            </a:r>
            <a:r>
              <a:rPr lang="ja-JP" altLang="en-US" dirty="0"/>
              <a:t>確認済み</a:t>
            </a:r>
            <a:r>
              <a:rPr lang="en-US" altLang="ja-JP" dirty="0"/>
              <a:t>】</a:t>
            </a:r>
            <a:r>
              <a:rPr lang="ja-JP" altLang="en-US"/>
              <a:t>選択して印刷待ちに流します。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2A8077-12BA-406E-9751-65AE5B8EA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3" t="23674" r="35025" b="55102"/>
          <a:stretch/>
        </p:blipFill>
        <p:spPr>
          <a:xfrm>
            <a:off x="762632" y="1418253"/>
            <a:ext cx="6363116" cy="27805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C3FD1E-EA30-49C7-B3EE-7AFAC418BBD4}"/>
              </a:ext>
            </a:extLst>
          </p:cNvPr>
          <p:cNvSpPr/>
          <p:nvPr/>
        </p:nvSpPr>
        <p:spPr>
          <a:xfrm>
            <a:off x="2817844" y="3428999"/>
            <a:ext cx="1082351" cy="2752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8157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0A30BA150E97547B4D9D7334D44BAE8" ma:contentTypeVersion="15" ma:contentTypeDescription="新しいドキュメントを作成します。" ma:contentTypeScope="" ma:versionID="323dbc94ea4e92f00db1157b03c140b7">
  <xsd:schema xmlns:xsd="http://www.w3.org/2001/XMLSchema" xmlns:xs="http://www.w3.org/2001/XMLSchema" xmlns:p="http://schemas.microsoft.com/office/2006/metadata/properties" xmlns:ns2="23f90eab-fd5f-457c-985c-3f5805e13f4e" xmlns:ns3="bff5712f-8748-4562-a11e-fa67df86cf1a" targetNamespace="http://schemas.microsoft.com/office/2006/metadata/properties" ma:root="true" ma:fieldsID="ecee9b0c483e0f346d65cc7eceaf4d77" ns2:_="" ns3:_="">
    <xsd:import namespace="23f90eab-fd5f-457c-985c-3f5805e13f4e"/>
    <xsd:import namespace="bff5712f-8748-4562-a11e-fa67df86cf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90eab-fd5f-457c-985c-3f5805e13f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83c46511-b881-43b4-80dc-b25920be28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5712f-8748-4562-a11e-fa67df86cf1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c7907c3-c8c5-4e28-83f5-85efc7f0104f}" ma:internalName="TaxCatchAll" ma:showField="CatchAllData" ma:web="bff5712f-8748-4562-a11e-fa67df86c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f90eab-fd5f-457c-985c-3f5805e13f4e">
      <Terms xmlns="http://schemas.microsoft.com/office/infopath/2007/PartnerControls"/>
    </lcf76f155ced4ddcb4097134ff3c332f>
    <TaxCatchAll xmlns="bff5712f-8748-4562-a11e-fa67df86cf1a" xsi:nil="true"/>
  </documentManagement>
</p:properties>
</file>

<file path=customXml/itemProps1.xml><?xml version="1.0" encoding="utf-8"?>
<ds:datastoreItem xmlns:ds="http://schemas.openxmlformats.org/officeDocument/2006/customXml" ds:itemID="{04EAF79B-9CE9-433C-868C-15FA1B17480A}"/>
</file>

<file path=customXml/itemProps2.xml><?xml version="1.0" encoding="utf-8"?>
<ds:datastoreItem xmlns:ds="http://schemas.openxmlformats.org/officeDocument/2006/customXml" ds:itemID="{A7339465-E046-4BCF-8C20-03ED5BF129B4}"/>
</file>

<file path=customXml/itemProps3.xml><?xml version="1.0" encoding="utf-8"?>
<ds:datastoreItem xmlns:ds="http://schemas.openxmlformats.org/officeDocument/2006/customXml" ds:itemID="{C01261D9-27C0-4403-B0CE-D432D31A893E}"/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221</Words>
  <Application>Microsoft Office PowerPoint</Application>
  <PresentationFormat>ワイド画面</PresentationFormat>
  <Paragraphs>20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Arial Unicode MS</vt:lpstr>
      <vt:lpstr>游ゴシック</vt:lpstr>
      <vt:lpstr>游ゴシック Light</vt:lpstr>
      <vt:lpstr>Arial</vt:lpstr>
      <vt:lpstr>Office テーマ</vt:lpstr>
      <vt:lpstr>かわまか注文</vt:lpstr>
      <vt:lpstr>①</vt:lpstr>
      <vt:lpstr>②</vt:lpstr>
      <vt:lpstr>③商品ページの見方</vt:lpstr>
      <vt:lpstr>④</vt:lpstr>
      <vt:lpstr>⑤</vt:lpstr>
      <vt:lpstr>⑥商品ページに記載の既存デザイン</vt:lpstr>
      <vt:lpstr>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かわまか注文</dc:title>
  <dc:creator>山本 和宏</dc:creator>
  <cp:lastModifiedBy>山本 和宏</cp:lastModifiedBy>
  <cp:revision>8</cp:revision>
  <dcterms:created xsi:type="dcterms:W3CDTF">2020-08-11T05:14:22Z</dcterms:created>
  <dcterms:modified xsi:type="dcterms:W3CDTF">2020-08-11T09:30:59Z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0x01010050A30BA150E97547B4D9D7334D44BAE8</vt:lpwstr>
  </property>
  <property fmtid="{D5CDD505-2E9C-101B-9397-08002B2CF9AE}" pid="3" name="MediaServiceImageTags">
    <vt:lpwstr/>
  </property>
</Properties>
</file>